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D48A3-01FF-4D44-BCB9-1CBEEA86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72909-D9E9-48DB-A4DD-77BF3D30F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CDB6A-AA0F-44C4-9019-87CE46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0F42E-9232-4695-9ADA-D3CD510B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78A77C-1C09-4801-B242-C98340B4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A4E51-E5BE-4BCD-B056-6C2CA93E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5EAF36-53D3-4889-85DC-5F7A5A07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2EE2C-7183-4190-8C34-ABE06E83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AA045-8B72-48C5-9D6C-69C6D2F0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46522-B202-4613-B345-6EE86914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38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BE13F1-B081-4AC1-8F8B-B8794511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FF7B0-0705-4B04-9180-CCFA1CA4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43FD10-1B18-4332-BB7B-4DF7D78A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3CB65-9B3F-4570-A796-43658BD7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8AA77-5AED-4F87-9D5D-E87194E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24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F685-7B45-4B8B-A6FC-62856C89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FECA4-2B67-4820-A013-A07CF011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FCC9B0-ED5A-4584-A9E4-82B4EA2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10254-B0A5-431D-AF68-C60ACD81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1C6FF-FE77-407D-AD2F-181A610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60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B0A74-754F-4280-880D-94EC059B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7CC0C-CE64-4AA2-8F96-0B9E8BC6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1EB05-E00A-44ED-82EF-C7792AED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6586-DF24-45B2-8BC7-7ED6764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D2FB7A-CD86-4E83-959C-618CEA53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4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F439D-3B33-46AD-93DC-8F9A0234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4A4FD-CBE4-409C-A8F5-D5A5A139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E61AEF-DD6F-440F-BAC4-C22A5B09E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DCB5B8-C0B0-47B3-BD8E-43D9CA4D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B17AF3-34D8-4825-AC99-6BD6BF7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386683-41BD-4085-BD0B-7A070A91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5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2C10F-D0DE-44A9-A146-FA055286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CACC1D-0D35-4DC1-8B6E-1E1F17DF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86930D-5ED4-4742-92C4-DA288D4F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290A85-094B-44DC-91AF-5A404951C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EA5B8E-441C-40DA-B4AD-54B76ADF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838657-473D-4D31-BC29-3BC18947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705F4C-B9E1-4078-BD40-FE42D08D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225C67-9E99-4A3B-97C9-DC7D7B3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9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D1295-90E6-421A-A1EE-A638E53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68F3C-4EB1-4C11-9F0F-1D1F543D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F6FF85-0DF2-45F5-922C-EEF7A214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5A4E70-D2FE-4AE9-9CAD-341B169B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55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ED7ED3-296E-4BAC-867C-B959C1BE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29EBEF-8083-4ADD-BCE4-B3D99FF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64BAC-D489-4F85-9E16-F3CBFF1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64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20D5F-CD41-4695-98BD-74BAA990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F29A9-6F9A-4543-9E0D-1658C7B7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727ED1-EBDC-455B-BC55-4B2FB1E82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A3BD42-44D2-4845-9E78-82ED649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938D26-6187-4E7F-9EFE-6020D0E5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D4D042-DA0C-40B4-BCC5-7156777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5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1A940-344C-4C7D-BD06-D573A49A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63A-ED10-4D98-8F1F-FEE163FD1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0D6FD4-63B1-48B1-9472-C05D67C22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8EA6AF-0B88-40DD-83B6-5C02481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4B43E9-2568-462D-9D8C-1A71C10E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1EDF8C-4B6E-4FA3-823E-769F270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32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701A04F-C2AE-438C-94E7-DE659DC8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05E4F-AC8F-4254-A588-A5C0C93D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89F380-1C53-4731-939A-E5FFE2310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D9898-91F6-4C19-B014-868F0DF7DB6C}" type="datetimeFigureOut">
              <a:rPr lang="pt-BR" smtClean="0"/>
              <a:t>06/09/2021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21D051-7381-4219-85D2-14D5128DE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CC3F60-C686-455E-9B77-3A633AEE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9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DF5245-5CA5-4532-9729-69306C6A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1CA44-AE07-4E13-9597-C2DA470E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FBC059-755D-49B8-91F8-476CB4E6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FCF960-268B-43AD-85ED-FA23DCFE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0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51DB9-1893-424A-9273-A1FD2463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F3C81D-2ABB-4243-9487-D36D8ACD4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F54FD4-02F6-4696-ABF3-A410CCDD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45843-C773-43D9-9377-258EB0AC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CAC451-D1D5-4EAC-9747-6ECA58EC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88AD5D-C413-4500-8507-677F097C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5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51A4-B575-417D-90CE-C85D4FD3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21C39D-DFF7-4A79-BBAE-68D6C7E5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F876E7-6075-4F5F-AC26-E271258D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CF8F-52EA-4220-8401-A81D9E44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4DB486-2A46-4D04-A03D-D39C34B9C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410DD-4D5F-4C7A-A191-1E5D08A7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68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9EED1-3DB1-456E-9721-CF2A85E0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0C23C-1191-479A-8AC9-400294D5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685825-A7A0-4FD8-A2F6-BC98C0B9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3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E8702-B6D7-4FC1-A9D3-38256DFF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44FDA4-FC9F-49E3-9CF0-FBFB42FA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AC760E-134F-4C96-B2CC-DAC62B57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39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2004C-4284-4E96-8C7E-2EFBF477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3FAFA4-9A74-425A-A8A9-6F029C90C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264DD3-1EA0-4B4B-8437-7CF2ED9D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9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49C69-F86E-497E-BD74-B1E282E0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079E09-3BBE-45E2-9AF1-05F6E5F4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109D2A-758D-41F6-BF86-652A4E57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5523-4B76-4B07-9C48-9AA56C60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B5AE7B-1DB6-4C91-9C1C-6044469F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448E5C-661B-4296-A421-535CD35F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9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AD12A-993A-4150-8778-9601E096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FCC939-EF36-42E2-AE23-A8965062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97C1EE-2C6F-44B3-B809-BA00CE44F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13713-D0BD-4D32-A08B-741E7376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E51516-80FF-40AA-9D76-79B1812E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74CEDB-75BB-41D3-BE57-5F443E27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3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E15B5-60AB-424B-BF67-B86F148F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78321-8160-48B6-9D2D-3E286D559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AD19B-2808-4CB1-AA8B-C9613AFB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3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43A08-3580-4D5A-8400-5D1F93C5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BBF0B-0713-4000-AEA5-2F678E7F8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1EEB6E-DBBC-4AAA-92FD-F4318D9A7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3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C4574-8ACB-4572-A12C-53B9931E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B9E861-9958-4251-AD22-42D2E442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000A5F-1A3C-4B2B-B426-B30FD2A2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0EB41-32E0-4DC4-B129-EA9C5F8E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493C6B-54FE-4B18-A4E1-F2FF1F84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4E8968-D9A8-407B-A260-B25ADED6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9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98EB3-B458-4DCB-9C54-C52CAB9C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917F0-3214-49C8-8526-59C70F90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729D8D-ACB7-4E94-8D13-309E0B57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4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67071-CF51-451A-9384-38C99CC2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C103AD-ACB1-4600-81D4-324C43317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4B166F-9924-4195-A84E-48B05BCD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2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11E56-120A-40CB-BC79-F56DF802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604ABB-24A7-4580-BE7F-F07195E39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0AB274-33F5-4DA8-B0FA-9F499DC4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59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D0B59-9772-4481-8F41-E7ABE2D2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6D4F7-F1AB-4DC6-A944-F6AA565A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474123-6DA8-437B-B6F6-2BD7E5D8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5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99156-79E5-4ADA-A56F-B745A314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CB603A-005C-42B8-906C-11C950AA0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2DCD2-4F87-4861-BE09-DAAFD0E2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2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41004-9885-4A81-B151-78F6F2E0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914D71-B278-4A25-9076-7BF90BAA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99452F-8AEA-4D86-9C7E-98A4099A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5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DC290-2D82-4169-977D-8E5DEA33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834C6B-CEAC-4176-A36E-983E1B85B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436B83-6BD8-4336-8BBE-3CE851BE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06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93CB4-04A8-4238-BFB3-0D10543E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929DD-2AFD-4656-8A36-CB5877C12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B751A8-CA2C-498D-9150-9BF6C8E7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7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7AAD1-305C-42C5-9D15-37EE8017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2B3123-DB86-4BF4-B2F6-D36E08BB7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5C3969-31E6-4F54-992F-42FA3E94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53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61E23-C526-42A4-A657-CA53B1ED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134A69-D8BC-4D37-B9F2-78A0D1E6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DB1566-279E-4F80-BED7-231651AF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9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93430-6DD3-4D3C-8B1E-EAB13DC1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9FAA5-B8E6-4FA4-9D8A-663D28D85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48A639-041E-46A6-8550-E1FF9662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9F6D5-7D79-4588-929F-BA28F4B9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B6D699-E0ED-4FD7-ABFB-904250146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ED31D5-DA25-405F-B265-2EF56B09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6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5A3E0-A0C7-40E7-ADB1-B21D091C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7798D2-5A95-4DEA-A823-AC3E25118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0DBF1F-09D3-4DC1-B0DA-AAD17E5F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4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1AAB0-D612-4B2E-8135-282A0272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3377A7-7D48-4922-AAB1-A5FE024E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31FA4D-D950-4F56-8899-D40FCB68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24C8D-DFA5-490C-A08E-19E54F79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1E5C37-E7EB-4556-ADD3-723CBC877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BE1455-EF04-4D48-B20A-B31CD4D4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6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EA58E-82D5-4A13-8F68-2DCA9F8F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1F3340-CEBD-4089-A6AC-62D30DD2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D78391-B12D-4DAE-9E40-F7C216C6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2C12F-FE39-4803-801B-6273E092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25BF67-81C5-4C45-9727-4181EA0B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6BF47B-003C-487F-9321-417CB1E61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4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9</cp:revision>
  <dcterms:created xsi:type="dcterms:W3CDTF">2021-06-05T03:35:13Z</dcterms:created>
  <dcterms:modified xsi:type="dcterms:W3CDTF">2021-09-06T22:01:26Z</dcterms:modified>
</cp:coreProperties>
</file>